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sldIdLst>
    <p:sldId id="260" r:id="rId5"/>
  </p:sldIdLst>
  <p:sldSz cx="18000663" cy="14400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0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87ECAE-8154-4745-A922-DE3CF8776BEA}" v="24" dt="2023-04-27T10:32:04.1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 Shardlow" userId="43fb15ae-87c4-47fc-9212-64789c545ccc" providerId="ADAL" clId="{9F87ECAE-8154-4745-A922-DE3CF8776BEA}"/>
    <pc:docChg chg="undo custSel addSld delSld modSld">
      <pc:chgData name="Kim Shardlow" userId="43fb15ae-87c4-47fc-9212-64789c545ccc" providerId="ADAL" clId="{9F87ECAE-8154-4745-A922-DE3CF8776BEA}" dt="2023-04-27T10:47:24.013" v="634" actId="12"/>
      <pc:docMkLst>
        <pc:docMk/>
      </pc:docMkLst>
      <pc:sldChg chg="delSp modSp mod">
        <pc:chgData name="Kim Shardlow" userId="43fb15ae-87c4-47fc-9212-64789c545ccc" providerId="ADAL" clId="{9F87ECAE-8154-4745-A922-DE3CF8776BEA}" dt="2023-04-27T10:47:24.013" v="634" actId="12"/>
        <pc:sldMkLst>
          <pc:docMk/>
          <pc:sldMk cId="322578130" sldId="260"/>
        </pc:sldMkLst>
        <pc:spChg chg="mod">
          <ac:chgData name="Kim Shardlow" userId="43fb15ae-87c4-47fc-9212-64789c545ccc" providerId="ADAL" clId="{9F87ECAE-8154-4745-A922-DE3CF8776BEA}" dt="2023-04-27T10:19:02.246" v="298" actId="1076"/>
          <ac:spMkLst>
            <pc:docMk/>
            <pc:sldMk cId="322578130" sldId="260"/>
            <ac:spMk id="4" creationId="{B92C152B-CF93-3CB6-4B15-D4565296A886}"/>
          </ac:spMkLst>
        </pc:spChg>
        <pc:spChg chg="mod">
          <ac:chgData name="Kim Shardlow" userId="43fb15ae-87c4-47fc-9212-64789c545ccc" providerId="ADAL" clId="{9F87ECAE-8154-4745-A922-DE3CF8776BEA}" dt="2023-04-27T10:19:07.038" v="299" actId="1076"/>
          <ac:spMkLst>
            <pc:docMk/>
            <pc:sldMk cId="322578130" sldId="260"/>
            <ac:spMk id="7" creationId="{48413FC2-0813-0407-929D-BA30E3AF50C1}"/>
          </ac:spMkLst>
        </pc:spChg>
        <pc:spChg chg="mod">
          <ac:chgData name="Kim Shardlow" userId="43fb15ae-87c4-47fc-9212-64789c545ccc" providerId="ADAL" clId="{9F87ECAE-8154-4745-A922-DE3CF8776BEA}" dt="2023-04-27T10:21:36.934" v="315" actId="1076"/>
          <ac:spMkLst>
            <pc:docMk/>
            <pc:sldMk cId="322578130" sldId="260"/>
            <ac:spMk id="10" creationId="{948DEDAB-B5D5-BC31-196A-F36B2982AD9A}"/>
          </ac:spMkLst>
        </pc:spChg>
        <pc:spChg chg="del">
          <ac:chgData name="Kim Shardlow" userId="43fb15ae-87c4-47fc-9212-64789c545ccc" providerId="ADAL" clId="{9F87ECAE-8154-4745-A922-DE3CF8776BEA}" dt="2023-04-27T09:44:48.486" v="0" actId="478"/>
          <ac:spMkLst>
            <pc:docMk/>
            <pc:sldMk cId="322578130" sldId="260"/>
            <ac:spMk id="11" creationId="{AF166A35-E536-C395-E82C-390152A14D8F}"/>
          </ac:spMkLst>
        </pc:spChg>
        <pc:spChg chg="mod">
          <ac:chgData name="Kim Shardlow" userId="43fb15ae-87c4-47fc-9212-64789c545ccc" providerId="ADAL" clId="{9F87ECAE-8154-4745-A922-DE3CF8776BEA}" dt="2023-04-27T10:47:24.013" v="634" actId="12"/>
          <ac:spMkLst>
            <pc:docMk/>
            <pc:sldMk cId="322578130" sldId="260"/>
            <ac:spMk id="12" creationId="{21F082A4-CBD1-86FF-FA72-D481AE32D9CA}"/>
          </ac:spMkLst>
        </pc:spChg>
        <pc:spChg chg="mod">
          <ac:chgData name="Kim Shardlow" userId="43fb15ae-87c4-47fc-9212-64789c545ccc" providerId="ADAL" clId="{9F87ECAE-8154-4745-A922-DE3CF8776BEA}" dt="2023-04-27T10:22:16.806" v="320" actId="14100"/>
          <ac:spMkLst>
            <pc:docMk/>
            <pc:sldMk cId="322578130" sldId="260"/>
            <ac:spMk id="14" creationId="{4249C06C-6E48-CCF2-35B2-A6D3B9944DEB}"/>
          </ac:spMkLst>
        </pc:spChg>
        <pc:spChg chg="mod">
          <ac:chgData name="Kim Shardlow" userId="43fb15ae-87c4-47fc-9212-64789c545ccc" providerId="ADAL" clId="{9F87ECAE-8154-4745-A922-DE3CF8776BEA}" dt="2023-04-27T10:22:16.806" v="320" actId="14100"/>
          <ac:spMkLst>
            <pc:docMk/>
            <pc:sldMk cId="322578130" sldId="260"/>
            <ac:spMk id="15" creationId="{2C1D58EE-43EE-E6F8-5CE3-7AC1A3DE48C1}"/>
          </ac:spMkLst>
        </pc:spChg>
        <pc:picChg chg="mod">
          <ac:chgData name="Kim Shardlow" userId="43fb15ae-87c4-47fc-9212-64789c545ccc" providerId="ADAL" clId="{9F87ECAE-8154-4745-A922-DE3CF8776BEA}" dt="2023-04-27T10:22:23.190" v="321" actId="1076"/>
          <ac:picMkLst>
            <pc:docMk/>
            <pc:sldMk cId="322578130" sldId="260"/>
            <ac:picMk id="3" creationId="{221B1CAF-545B-6E6F-4761-B131A23D5E00}"/>
          </ac:picMkLst>
        </pc:picChg>
        <pc:picChg chg="mod">
          <ac:chgData name="Kim Shardlow" userId="43fb15ae-87c4-47fc-9212-64789c545ccc" providerId="ADAL" clId="{9F87ECAE-8154-4745-A922-DE3CF8776BEA}" dt="2023-04-27T10:16:22.382" v="261" actId="14100"/>
          <ac:picMkLst>
            <pc:docMk/>
            <pc:sldMk cId="322578130" sldId="260"/>
            <ac:picMk id="6" creationId="{9540FE87-0638-B8DD-BC44-95C0710C7878}"/>
          </ac:picMkLst>
        </pc:picChg>
        <pc:picChg chg="del mod">
          <ac:chgData name="Kim Shardlow" userId="43fb15ae-87c4-47fc-9212-64789c545ccc" providerId="ADAL" clId="{9F87ECAE-8154-4745-A922-DE3CF8776BEA}" dt="2023-04-27T10:18:53.989" v="297" actId="478"/>
          <ac:picMkLst>
            <pc:docMk/>
            <pc:sldMk cId="322578130" sldId="260"/>
            <ac:picMk id="8" creationId="{D3762B7C-3220-9590-9E20-0936DFCB399B}"/>
          </ac:picMkLst>
        </pc:picChg>
      </pc:sldChg>
      <pc:sldChg chg="addSp delSp modSp new del mod">
        <pc:chgData name="Kim Shardlow" userId="43fb15ae-87c4-47fc-9212-64789c545ccc" providerId="ADAL" clId="{9F87ECAE-8154-4745-A922-DE3CF8776BEA}" dt="2023-04-27T10:34:55.993" v="345" actId="2696"/>
        <pc:sldMkLst>
          <pc:docMk/>
          <pc:sldMk cId="2714182692" sldId="261"/>
        </pc:sldMkLst>
        <pc:spChg chg="mod">
          <ac:chgData name="Kim Shardlow" userId="43fb15ae-87c4-47fc-9212-64789c545ccc" providerId="ADAL" clId="{9F87ECAE-8154-4745-A922-DE3CF8776BEA}" dt="2023-04-27T10:30:49.196" v="337"/>
          <ac:spMkLst>
            <pc:docMk/>
            <pc:sldMk cId="2714182692" sldId="261"/>
            <ac:spMk id="2" creationId="{C812BC89-9AE5-92C6-CF36-F431371E41CE}"/>
          </ac:spMkLst>
        </pc:spChg>
        <pc:spChg chg="mod">
          <ac:chgData name="Kim Shardlow" userId="43fb15ae-87c4-47fc-9212-64789c545ccc" providerId="ADAL" clId="{9F87ECAE-8154-4745-A922-DE3CF8776BEA}" dt="2023-04-27T10:30:49.196" v="337"/>
          <ac:spMkLst>
            <pc:docMk/>
            <pc:sldMk cId="2714182692" sldId="261"/>
            <ac:spMk id="3" creationId="{0FA245F4-E3A6-1B2E-81C7-E3432165332A}"/>
          </ac:spMkLst>
        </pc:spChg>
        <pc:spChg chg="del mod">
          <ac:chgData name="Kim Shardlow" userId="43fb15ae-87c4-47fc-9212-64789c545ccc" providerId="ADAL" clId="{9F87ECAE-8154-4745-A922-DE3CF8776BEA}" dt="2023-04-27T10:27:06.672" v="334" actId="478"/>
          <ac:spMkLst>
            <pc:docMk/>
            <pc:sldMk cId="2714182692" sldId="261"/>
            <ac:spMk id="5" creationId="{D094D1A4-0B36-FB5D-9E20-0F93A4E69C55}"/>
          </ac:spMkLst>
        </pc:spChg>
        <pc:spChg chg="mod">
          <ac:chgData name="Kim Shardlow" userId="43fb15ae-87c4-47fc-9212-64789c545ccc" providerId="ADAL" clId="{9F87ECAE-8154-4745-A922-DE3CF8776BEA}" dt="2023-04-27T10:27:08.323" v="335" actId="478"/>
          <ac:spMkLst>
            <pc:docMk/>
            <pc:sldMk cId="2714182692" sldId="261"/>
            <ac:spMk id="6" creationId="{2118920E-426C-8EC4-2D9F-BA0C3B0B9AAA}"/>
          </ac:spMkLst>
        </pc:spChg>
        <pc:spChg chg="mod">
          <ac:chgData name="Kim Shardlow" userId="43fb15ae-87c4-47fc-9212-64789c545ccc" providerId="ADAL" clId="{9F87ECAE-8154-4745-A922-DE3CF8776BEA}" dt="2023-04-27T10:27:08.323" v="335" actId="478"/>
          <ac:spMkLst>
            <pc:docMk/>
            <pc:sldMk cId="2714182692" sldId="261"/>
            <ac:spMk id="7" creationId="{D823EF80-F19E-655D-9BC4-8B6F0AEFDA3D}"/>
          </ac:spMkLst>
        </pc:spChg>
        <pc:spChg chg="mod">
          <ac:chgData name="Kim Shardlow" userId="43fb15ae-87c4-47fc-9212-64789c545ccc" providerId="ADAL" clId="{9F87ECAE-8154-4745-A922-DE3CF8776BEA}" dt="2023-04-27T10:27:08.323" v="335" actId="478"/>
          <ac:spMkLst>
            <pc:docMk/>
            <pc:sldMk cId="2714182692" sldId="261"/>
            <ac:spMk id="8" creationId="{E46FA431-3683-AA55-A61C-22BD5F81C8E2}"/>
          </ac:spMkLst>
        </pc:spChg>
        <pc:spChg chg="mod">
          <ac:chgData name="Kim Shardlow" userId="43fb15ae-87c4-47fc-9212-64789c545ccc" providerId="ADAL" clId="{9F87ECAE-8154-4745-A922-DE3CF8776BEA}" dt="2023-04-27T10:32:04.110" v="344" actId="1076"/>
          <ac:spMkLst>
            <pc:docMk/>
            <pc:sldMk cId="2714182692" sldId="261"/>
            <ac:spMk id="10" creationId="{61C3B424-B8C3-3086-193D-BA24F5D64831}"/>
          </ac:spMkLst>
        </pc:spChg>
        <pc:spChg chg="mod">
          <ac:chgData name="Kim Shardlow" userId="43fb15ae-87c4-47fc-9212-64789c545ccc" providerId="ADAL" clId="{9F87ECAE-8154-4745-A922-DE3CF8776BEA}" dt="2023-04-27T10:32:04.110" v="344" actId="1076"/>
          <ac:spMkLst>
            <pc:docMk/>
            <pc:sldMk cId="2714182692" sldId="261"/>
            <ac:spMk id="11" creationId="{C81582FA-C275-5F85-D477-C98AC773F282}"/>
          </ac:spMkLst>
        </pc:spChg>
        <pc:spChg chg="mod">
          <ac:chgData name="Kim Shardlow" userId="43fb15ae-87c4-47fc-9212-64789c545ccc" providerId="ADAL" clId="{9F87ECAE-8154-4745-A922-DE3CF8776BEA}" dt="2023-04-27T10:32:04.110" v="344" actId="1076"/>
          <ac:spMkLst>
            <pc:docMk/>
            <pc:sldMk cId="2714182692" sldId="261"/>
            <ac:spMk id="12" creationId="{70429D36-E5D4-22D9-9CA6-CD2E4783FCA2}"/>
          </ac:spMkLst>
        </pc:spChg>
        <pc:spChg chg="mod">
          <ac:chgData name="Kim Shardlow" userId="43fb15ae-87c4-47fc-9212-64789c545ccc" providerId="ADAL" clId="{9F87ECAE-8154-4745-A922-DE3CF8776BEA}" dt="2023-04-27T10:32:04.110" v="344" actId="1076"/>
          <ac:spMkLst>
            <pc:docMk/>
            <pc:sldMk cId="2714182692" sldId="261"/>
            <ac:spMk id="13" creationId="{620BAC63-142E-32EC-E4C0-53964DAC65C4}"/>
          </ac:spMkLst>
        </pc:spChg>
        <pc:spChg chg="mod">
          <ac:chgData name="Kim Shardlow" userId="43fb15ae-87c4-47fc-9212-64789c545ccc" providerId="ADAL" clId="{9F87ECAE-8154-4745-A922-DE3CF8776BEA}" dt="2023-04-27T10:32:04.110" v="344" actId="1076"/>
          <ac:spMkLst>
            <pc:docMk/>
            <pc:sldMk cId="2714182692" sldId="261"/>
            <ac:spMk id="14" creationId="{8ADA78E8-C498-C6EB-950C-E7BC431B15B3}"/>
          </ac:spMkLst>
        </pc:spChg>
        <pc:spChg chg="mod">
          <ac:chgData name="Kim Shardlow" userId="43fb15ae-87c4-47fc-9212-64789c545ccc" providerId="ADAL" clId="{9F87ECAE-8154-4745-A922-DE3CF8776BEA}" dt="2023-04-27T10:32:04.110" v="344" actId="1076"/>
          <ac:spMkLst>
            <pc:docMk/>
            <pc:sldMk cId="2714182692" sldId="261"/>
            <ac:spMk id="15" creationId="{2FF2B608-032F-89D5-9411-15F51995313C}"/>
          </ac:spMkLst>
        </pc:spChg>
        <pc:spChg chg="add mod">
          <ac:chgData name="Kim Shardlow" userId="43fb15ae-87c4-47fc-9212-64789c545ccc" providerId="ADAL" clId="{9F87ECAE-8154-4745-A922-DE3CF8776BEA}" dt="2023-04-27T10:30:51.862" v="338" actId="1076"/>
          <ac:spMkLst>
            <pc:docMk/>
            <pc:sldMk cId="2714182692" sldId="261"/>
            <ac:spMk id="16" creationId="{21FFE700-0E3A-1885-DEA8-6FCBA342132E}"/>
          </ac:spMkLst>
        </pc:spChg>
        <pc:spChg chg="add mod">
          <ac:chgData name="Kim Shardlow" userId="43fb15ae-87c4-47fc-9212-64789c545ccc" providerId="ADAL" clId="{9F87ECAE-8154-4745-A922-DE3CF8776BEA}" dt="2023-04-27T10:30:51.862" v="338" actId="1076"/>
          <ac:spMkLst>
            <pc:docMk/>
            <pc:sldMk cId="2714182692" sldId="261"/>
            <ac:spMk id="17" creationId="{0C3D19D4-38C7-DDD6-9C3B-29EBEF4B6F64}"/>
          </ac:spMkLst>
        </pc:spChg>
        <pc:spChg chg="add mod">
          <ac:chgData name="Kim Shardlow" userId="43fb15ae-87c4-47fc-9212-64789c545ccc" providerId="ADAL" clId="{9F87ECAE-8154-4745-A922-DE3CF8776BEA}" dt="2023-04-27T10:30:54.749" v="339" actId="1076"/>
          <ac:spMkLst>
            <pc:docMk/>
            <pc:sldMk cId="2714182692" sldId="261"/>
            <ac:spMk id="18" creationId="{BCDEF9D1-F099-9F4E-4BEE-038F697E1F07}"/>
          </ac:spMkLst>
        </pc:spChg>
        <pc:spChg chg="add mod">
          <ac:chgData name="Kim Shardlow" userId="43fb15ae-87c4-47fc-9212-64789c545ccc" providerId="ADAL" clId="{9F87ECAE-8154-4745-A922-DE3CF8776BEA}" dt="2023-04-27T10:30:56.918" v="340" actId="1076"/>
          <ac:spMkLst>
            <pc:docMk/>
            <pc:sldMk cId="2714182692" sldId="261"/>
            <ac:spMk id="19" creationId="{CE0C412B-5E58-0F19-190F-320ADECFC151}"/>
          </ac:spMkLst>
        </pc:spChg>
        <pc:grpChg chg="mod">
          <ac:chgData name="Kim Shardlow" userId="43fb15ae-87c4-47fc-9212-64789c545ccc" providerId="ADAL" clId="{9F87ECAE-8154-4745-A922-DE3CF8776BEA}" dt="2023-04-27T10:30:49.196" v="337"/>
          <ac:grpSpMkLst>
            <pc:docMk/>
            <pc:sldMk cId="2714182692" sldId="261"/>
            <ac:grpSpMk id="1" creationId="{00000000-0000-0000-0000-000000000000}"/>
          </ac:grpSpMkLst>
        </pc:grpChg>
        <pc:grpChg chg="del mod">
          <ac:chgData name="Kim Shardlow" userId="43fb15ae-87c4-47fc-9212-64789c545ccc" providerId="ADAL" clId="{9F87ECAE-8154-4745-A922-DE3CF8776BEA}" dt="2023-04-27T10:30:47.505" v="336" actId="478"/>
          <ac:grpSpMkLst>
            <pc:docMk/>
            <pc:sldMk cId="2714182692" sldId="261"/>
            <ac:grpSpMk id="4" creationId="{82915B2C-B1FC-0C88-C47C-5C686A98FF01}"/>
          </ac:grpSpMkLst>
        </pc:grpChg>
        <pc:grpChg chg="add mod">
          <ac:chgData name="Kim Shardlow" userId="43fb15ae-87c4-47fc-9212-64789c545ccc" providerId="ADAL" clId="{9F87ECAE-8154-4745-A922-DE3CF8776BEA}" dt="2023-04-27T10:32:04.110" v="344" actId="1076"/>
          <ac:grpSpMkLst>
            <pc:docMk/>
            <pc:sldMk cId="2714182692" sldId="261"/>
            <ac:grpSpMk id="9" creationId="{00B4FD55-944E-6EE2-301D-AACCDEA9B430}"/>
          </ac:grpSpMkLst>
        </pc:grpChg>
        <pc:picChg chg="del mod">
          <ac:chgData name="Kim Shardlow" userId="43fb15ae-87c4-47fc-9212-64789c545ccc" providerId="ADAL" clId="{9F87ECAE-8154-4745-A922-DE3CF8776BEA}" dt="2023-04-27T10:27:04.387" v="332" actId="478"/>
          <ac:picMkLst>
            <pc:docMk/>
            <pc:sldMk cId="2714182692" sldId="261"/>
            <ac:picMk id="1027" creationId="{D703E56F-0D58-C241-F8E1-91A3AD7425C6}"/>
          </ac:picMkLst>
        </pc:picChg>
        <pc:picChg chg="del mod">
          <ac:chgData name="Kim Shardlow" userId="43fb15ae-87c4-47fc-9212-64789c545ccc" providerId="ADAL" clId="{9F87ECAE-8154-4745-A922-DE3CF8776BEA}" dt="2023-04-27T10:27:02.917" v="331" actId="478"/>
          <ac:picMkLst>
            <pc:docMk/>
            <pc:sldMk cId="2714182692" sldId="261"/>
            <ac:picMk id="1028" creationId="{DA3493EE-48C8-E41D-C5E2-1707CF26F254}"/>
          </ac:picMkLst>
        </pc:picChg>
        <pc:picChg chg="del mod">
          <ac:chgData name="Kim Shardlow" userId="43fb15ae-87c4-47fc-9212-64789c545ccc" providerId="ADAL" clId="{9F87ECAE-8154-4745-A922-DE3CF8776BEA}" dt="2023-04-27T10:27:01.829" v="330" actId="478"/>
          <ac:picMkLst>
            <pc:docMk/>
            <pc:sldMk cId="2714182692" sldId="261"/>
            <ac:picMk id="1029" creationId="{F5D05C3B-B60B-88A5-27B5-7552A5A6454A}"/>
          </ac:picMkLst>
        </pc:picChg>
        <pc:picChg chg="del mod">
          <ac:chgData name="Kim Shardlow" userId="43fb15ae-87c4-47fc-9212-64789c545ccc" providerId="ADAL" clId="{9F87ECAE-8154-4745-A922-DE3CF8776BEA}" dt="2023-04-27T10:27:01.212" v="329" actId="478"/>
          <ac:picMkLst>
            <pc:docMk/>
            <pc:sldMk cId="2714182692" sldId="261"/>
            <ac:picMk id="1030" creationId="{AE08E4C8-BE8A-CC72-6286-6F4ABA11DC1B}"/>
          </ac:picMkLst>
        </pc:picChg>
        <pc:picChg chg="del mod">
          <ac:chgData name="Kim Shardlow" userId="43fb15ae-87c4-47fc-9212-64789c545ccc" providerId="ADAL" clId="{9F87ECAE-8154-4745-A922-DE3CF8776BEA}" dt="2023-04-27T10:27:00.510" v="328" actId="478"/>
          <ac:picMkLst>
            <pc:docMk/>
            <pc:sldMk cId="2714182692" sldId="261"/>
            <ac:picMk id="1031" creationId="{EEEB53DA-5FF1-344F-603A-DCA4C624BBF9}"/>
          </ac:picMkLst>
        </pc:picChg>
        <pc:picChg chg="del mod">
          <ac:chgData name="Kim Shardlow" userId="43fb15ae-87c4-47fc-9212-64789c545ccc" providerId="ADAL" clId="{9F87ECAE-8154-4745-A922-DE3CF8776BEA}" dt="2023-04-27T10:26:59.809" v="327" actId="478"/>
          <ac:picMkLst>
            <pc:docMk/>
            <pc:sldMk cId="2714182692" sldId="261"/>
            <ac:picMk id="1032" creationId="{C3802DE9-7361-5C5B-A44A-52E5DC2B304C}"/>
          </ac:picMkLst>
        </pc:picChg>
        <pc:picChg chg="del mod">
          <ac:chgData name="Kim Shardlow" userId="43fb15ae-87c4-47fc-9212-64789c545ccc" providerId="ADAL" clId="{9F87ECAE-8154-4745-A922-DE3CF8776BEA}" dt="2023-04-27T10:26:58.954" v="326" actId="478"/>
          <ac:picMkLst>
            <pc:docMk/>
            <pc:sldMk cId="2714182692" sldId="261"/>
            <ac:picMk id="1033" creationId="{827604C4-C1B1-35EA-4DD3-9248DFDCE291}"/>
          </ac:picMkLst>
        </pc:picChg>
        <pc:picChg chg="del mod">
          <ac:chgData name="Kim Shardlow" userId="43fb15ae-87c4-47fc-9212-64789c545ccc" providerId="ADAL" clId="{9F87ECAE-8154-4745-A922-DE3CF8776BEA}" dt="2023-04-27T10:27:08.323" v="335" actId="478"/>
          <ac:picMkLst>
            <pc:docMk/>
            <pc:sldMk cId="2714182692" sldId="261"/>
            <ac:picMk id="1035" creationId="{481BA0D0-236B-BE15-D5A7-DE910CE54615}"/>
          </ac:picMkLst>
        </pc:picChg>
        <pc:picChg chg="del mod">
          <ac:chgData name="Kim Shardlow" userId="43fb15ae-87c4-47fc-9212-64789c545ccc" providerId="ADAL" clId="{9F87ECAE-8154-4745-A922-DE3CF8776BEA}" dt="2023-04-27T10:27:05.753" v="333" actId="478"/>
          <ac:picMkLst>
            <pc:docMk/>
            <pc:sldMk cId="2714182692" sldId="261"/>
            <ac:picMk id="1036" creationId="{77CE9C14-08EB-E8C6-CE0A-D8E4FC4826DB}"/>
          </ac:picMkLst>
        </pc:picChg>
        <pc:picChg chg="mod">
          <ac:chgData name="Kim Shardlow" userId="43fb15ae-87c4-47fc-9212-64789c545ccc" providerId="ADAL" clId="{9F87ECAE-8154-4745-A922-DE3CF8776BEA}" dt="2023-04-27T10:27:08.323" v="335" actId="478"/>
          <ac:picMkLst>
            <pc:docMk/>
            <pc:sldMk cId="2714182692" sldId="261"/>
            <ac:picMk id="1040" creationId="{71749517-7904-F088-8C75-F7A96182F47D}"/>
          </ac:picMkLst>
        </pc:picChg>
        <pc:picChg chg="mod">
          <ac:chgData name="Kim Shardlow" userId="43fb15ae-87c4-47fc-9212-64789c545ccc" providerId="ADAL" clId="{9F87ECAE-8154-4745-A922-DE3CF8776BEA}" dt="2023-04-27T10:27:08.323" v="335" actId="478"/>
          <ac:picMkLst>
            <pc:docMk/>
            <pc:sldMk cId="2714182692" sldId="261"/>
            <ac:picMk id="1041" creationId="{1DA77925-D295-F03E-D940-4BB729E6871A}"/>
          </ac:picMkLst>
        </pc:picChg>
        <pc:picChg chg="mod">
          <ac:chgData name="Kim Shardlow" userId="43fb15ae-87c4-47fc-9212-64789c545ccc" providerId="ADAL" clId="{9F87ECAE-8154-4745-A922-DE3CF8776BEA}" dt="2023-04-27T10:32:04.110" v="344" actId="1076"/>
          <ac:picMkLst>
            <pc:docMk/>
            <pc:sldMk cId="2714182692" sldId="261"/>
            <ac:picMk id="1047" creationId="{578615E2-9470-A7D6-A19B-9810D587C88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2356703"/>
            <a:ext cx="15300564" cy="5013407"/>
          </a:xfrm>
        </p:spPr>
        <p:txBody>
          <a:bodyPr anchor="b"/>
          <a:lstStyle>
            <a:lvl1pPr algn="ctr">
              <a:defRPr sz="1181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7563446"/>
            <a:ext cx="13500497" cy="3476717"/>
          </a:xfr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BEA0-A35C-4C30-8FD9-A626E7D2D8E8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BEAE-7DC6-4B26-AA62-44FDF69A9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208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BEA0-A35C-4C30-8FD9-A626E7D2D8E8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BEAE-7DC6-4B26-AA62-44FDF69A9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705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5" y="766678"/>
            <a:ext cx="3881393" cy="1220351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766678"/>
            <a:ext cx="11419171" cy="1220351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BEA0-A35C-4C30-8FD9-A626E7D2D8E8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BEAE-7DC6-4B26-AA62-44FDF69A9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637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BEA0-A35C-4C30-8FD9-A626E7D2D8E8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BEAE-7DC6-4B26-AA62-44FDF69A9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529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3590057"/>
            <a:ext cx="15525572" cy="5990088"/>
          </a:xfrm>
        </p:spPr>
        <p:txBody>
          <a:bodyPr anchor="b"/>
          <a:lstStyle>
            <a:lvl1pPr>
              <a:defRPr sz="1181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9636813"/>
            <a:ext cx="15525572" cy="3150046"/>
          </a:xfrm>
        </p:spPr>
        <p:txBody>
          <a:bodyPr/>
          <a:lstStyle>
            <a:lvl1pPr marL="0" indent="0">
              <a:buNone/>
              <a:defRPr sz="4725">
                <a:solidFill>
                  <a:schemeClr val="tx1"/>
                </a:solidFill>
              </a:defRPr>
            </a:lvl1pPr>
            <a:lvl2pPr marL="900044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1800088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3pPr>
            <a:lvl4pPr marL="2700132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3600176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450022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5400264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6300307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7200351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BEA0-A35C-4C30-8FD9-A626E7D2D8E8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BEAE-7DC6-4B26-AA62-44FDF69A9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841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3833390"/>
            <a:ext cx="7650282" cy="913680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3833390"/>
            <a:ext cx="7650282" cy="913680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BEA0-A35C-4C30-8FD9-A626E7D2D8E8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BEAE-7DC6-4B26-AA62-44FDF69A9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86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766681"/>
            <a:ext cx="15525572" cy="278337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2" y="3530053"/>
            <a:ext cx="7615123" cy="173002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2" y="5260078"/>
            <a:ext cx="7615123" cy="77367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3530053"/>
            <a:ext cx="7652626" cy="173002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5260078"/>
            <a:ext cx="7652626" cy="77367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BEA0-A35C-4C30-8FD9-A626E7D2D8E8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BEAE-7DC6-4B26-AA62-44FDF69A9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576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BEA0-A35C-4C30-8FD9-A626E7D2D8E8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BEAE-7DC6-4B26-AA62-44FDF69A9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692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BEA0-A35C-4C30-8FD9-A626E7D2D8E8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BEAE-7DC6-4B26-AA62-44FDF69A9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419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960014"/>
            <a:ext cx="5805682" cy="3360050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2073367"/>
            <a:ext cx="9112836" cy="10233485"/>
          </a:xfrm>
        </p:spPr>
        <p:txBody>
          <a:bodyPr/>
          <a:lstStyle>
            <a:lvl1pPr>
              <a:defRPr sz="6300"/>
            </a:lvl1pPr>
            <a:lvl2pPr>
              <a:defRPr sz="5512"/>
            </a:lvl2pPr>
            <a:lvl3pPr>
              <a:defRPr sz="4725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4320064"/>
            <a:ext cx="5805682" cy="8003453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BEA0-A35C-4C30-8FD9-A626E7D2D8E8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BEAE-7DC6-4B26-AA62-44FDF69A9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884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960014"/>
            <a:ext cx="5805682" cy="3360050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2073367"/>
            <a:ext cx="9112836" cy="10233485"/>
          </a:xfrm>
        </p:spPr>
        <p:txBody>
          <a:bodyPr anchor="t"/>
          <a:lstStyle>
            <a:lvl1pPr marL="0" indent="0">
              <a:buNone/>
              <a:defRPr sz="6300"/>
            </a:lvl1pPr>
            <a:lvl2pPr marL="900044" indent="0">
              <a:buNone/>
              <a:defRPr sz="5512"/>
            </a:lvl2pPr>
            <a:lvl3pPr marL="1800088" indent="0">
              <a:buNone/>
              <a:defRPr sz="4725"/>
            </a:lvl3pPr>
            <a:lvl4pPr marL="2700132" indent="0">
              <a:buNone/>
              <a:defRPr sz="3937"/>
            </a:lvl4pPr>
            <a:lvl5pPr marL="3600176" indent="0">
              <a:buNone/>
              <a:defRPr sz="3937"/>
            </a:lvl5pPr>
            <a:lvl6pPr marL="4500220" indent="0">
              <a:buNone/>
              <a:defRPr sz="3937"/>
            </a:lvl6pPr>
            <a:lvl7pPr marL="5400264" indent="0">
              <a:buNone/>
              <a:defRPr sz="3937"/>
            </a:lvl7pPr>
            <a:lvl8pPr marL="6300307" indent="0">
              <a:buNone/>
              <a:defRPr sz="3937"/>
            </a:lvl8pPr>
            <a:lvl9pPr marL="7200351" indent="0">
              <a:buNone/>
              <a:defRPr sz="3937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4320064"/>
            <a:ext cx="5805682" cy="8003453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BEA0-A35C-4C30-8FD9-A626E7D2D8E8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BEAE-7DC6-4B26-AA62-44FDF69A9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880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766681"/>
            <a:ext cx="15525572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3833390"/>
            <a:ext cx="15525572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13346867"/>
            <a:ext cx="4050149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3BEA0-A35C-4C30-8FD9-A626E7D2D8E8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13346867"/>
            <a:ext cx="6075224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13346867"/>
            <a:ext cx="4050149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3BEAE-7DC6-4B26-AA62-44FDF69A9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41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-lfh.org.uk/programmes/the-oliver-mcgowan-mandatory-training-on-learning-disability-and-autism/" TargetMode="External"/><Relationship Id="rId7" Type="http://schemas.openxmlformats.org/officeDocument/2006/relationships/hyperlink" Target="https://www.hee.nhs.uk/our-work/learning-disability/current-projects/oliver-mcgowan-mandatory-training-learning-disability-autis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hyperlink" Target="https://forms.office.com/e/NF1RXZV48C" TargetMode="External"/><Relationship Id="rId4" Type="http://schemas.openxmlformats.org/officeDocument/2006/relationships/hyperlink" Target="mailto:midlandsmhlda@hee.nhs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liver McGowan - This is a trademarked image.">
            <a:extLst>
              <a:ext uri="{FF2B5EF4-FFF2-40B4-BE49-F238E27FC236}">
                <a16:creationId xmlns:a16="http://schemas.microsoft.com/office/drawing/2014/main" id="{9540FE87-0638-B8DD-BC44-95C0710C78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9338" y="2334629"/>
            <a:ext cx="2675382" cy="3166778"/>
          </a:xfrm>
          <a:prstGeom prst="rect">
            <a:avLst/>
          </a:prstGeom>
          <a:ln w="57150">
            <a:solidFill>
              <a:srgbClr val="003087"/>
            </a:solidFill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48DEDAB-B5D5-BC31-196A-F36B2982AD9A}"/>
              </a:ext>
            </a:extLst>
          </p:cNvPr>
          <p:cNvSpPr txBox="1"/>
          <p:nvPr/>
        </p:nvSpPr>
        <p:spPr>
          <a:xfrm>
            <a:off x="305739" y="620244"/>
            <a:ext cx="178837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GB" sz="2800" b="1" kern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Oliver McGowan Mandatory Training on Learning Disability and Autism</a:t>
            </a:r>
          </a:p>
          <a:p>
            <a:pPr>
              <a:spcAft>
                <a:spcPts val="1965"/>
              </a:spcAft>
            </a:pPr>
            <a:r>
              <a:rPr lang="en-GB" sz="28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Enabling the health and social care workforce to better support people with a learning disability and autistic people</a:t>
            </a:r>
            <a:r>
              <a:rPr lang="en-GB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F082A4-CBD1-86FF-FA72-D481AE32D9CA}"/>
              </a:ext>
            </a:extLst>
          </p:cNvPr>
          <p:cNvSpPr txBox="1"/>
          <p:nvPr/>
        </p:nvSpPr>
        <p:spPr>
          <a:xfrm>
            <a:off x="305739" y="2288043"/>
            <a:ext cx="17389183" cy="11228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  <a:spcAft>
                <a:spcPts val="1200"/>
              </a:spcAft>
            </a:pPr>
            <a:r>
              <a:rPr lang="en-GB" sz="2400" b="1" dirty="0">
                <a:solidFill>
                  <a:srgbClr val="00308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About the training   </a:t>
            </a:r>
          </a:p>
          <a:p>
            <a:pPr algn="l">
              <a:spcAft>
                <a:spcPts val="1200"/>
              </a:spcAft>
            </a:pPr>
            <a:r>
              <a:rPr lang="en-GB" sz="2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Oliver McGowan Mandatory Training on Learning Disability and Autism is delivered in one of two Tiers.</a:t>
            </a:r>
            <a:endParaRPr lang="en-GB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Tier 1 of The Oliver McGowan Mandatory Training </a:t>
            </a:r>
            <a:r>
              <a:rPr lang="en-GB" sz="2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for people who require general awareness of the </a:t>
            </a:r>
          </a:p>
          <a:p>
            <a:pPr lvl="1">
              <a:spcAft>
                <a:spcPts val="1200"/>
              </a:spcAft>
            </a:pPr>
            <a:r>
              <a:rPr lang="en-GB" sz="2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support autistic people or people with a learning disability may need.   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Tier 2 of The Oliver McGowan Mandatory Training </a:t>
            </a:r>
            <a:r>
              <a:rPr lang="en-GB" sz="2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for people who may need to provide care and</a:t>
            </a:r>
          </a:p>
          <a:p>
            <a:pPr lvl="1">
              <a:spcAft>
                <a:spcPts val="1200"/>
              </a:spcAft>
            </a:pPr>
            <a:r>
              <a:rPr lang="en-GB" sz="22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r>
              <a:rPr lang="en-GB" sz="2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support for autistic people or people with a learning disability.   </a:t>
            </a:r>
          </a:p>
          <a:p>
            <a:pPr>
              <a:spcAft>
                <a:spcPts val="1200"/>
              </a:spcAft>
            </a:pPr>
            <a:endParaRPr lang="en-GB" sz="2200" dirty="0">
              <a:solidFill>
                <a:srgbClr val="22222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GB" sz="2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Oliver McGowan Mandatory Training on Learning Disability and Autism is standardised and to complete it individuals must:    </a:t>
            </a:r>
            <a:endParaRPr lang="en-GB" sz="2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Complete the </a:t>
            </a:r>
            <a:r>
              <a:rPr lang="en-GB" sz="22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elearning</a:t>
            </a:r>
            <a:r>
              <a:rPr lang="en-GB" sz="2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package and for    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Tier 1 – the 1 hour online interactive session co-delivered by a person with a learning disability and an autistic person along with a facilitator or    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Tier 2 – the 1day face to face training co-delivered a person with a learning disability and an autistic person and trainer   </a:t>
            </a:r>
          </a:p>
          <a:p>
            <a:r>
              <a:rPr lang="en-GB" sz="2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2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GB" sz="22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elearning</a:t>
            </a:r>
            <a:r>
              <a:rPr lang="en-GB" sz="2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package is now live on the </a:t>
            </a:r>
            <a:r>
              <a:rPr lang="en-GB" sz="2200" u="sng" dirty="0" err="1">
                <a:solidFill>
                  <a:srgbClr val="A0005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elearning</a:t>
            </a:r>
            <a:r>
              <a:rPr lang="en-GB" sz="2200" u="sng" dirty="0">
                <a:solidFill>
                  <a:srgbClr val="A0005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 for healthcare website</a:t>
            </a:r>
            <a:r>
              <a:rPr lang="en-GB" sz="2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GB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2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2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Midlands Oliver McGowan Programme Team at NHS England (Workforce Training and Education) are now working with Integrated Care Boards to develop the trainers and co-trainers they need to deliver the second, interactive, part of The Oliver McGowan Mandatory Training on Learning Disability and Autism.</a:t>
            </a:r>
            <a:endParaRPr lang="en-GB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2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2200" b="1" dirty="0">
              <a:solidFill>
                <a:srgbClr val="003087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200"/>
              </a:spcBef>
              <a:spcAft>
                <a:spcPts val="1200"/>
              </a:spcAft>
            </a:pPr>
            <a:r>
              <a:rPr lang="en-GB" sz="2400" b="1" dirty="0">
                <a:solidFill>
                  <a:srgbClr val="00308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Express my interest to get involved</a:t>
            </a:r>
          </a:p>
          <a:p>
            <a:pPr algn="l">
              <a:spcAft>
                <a:spcPts val="1200"/>
              </a:spcAft>
            </a:pPr>
            <a:r>
              <a:rPr lang="en-GB" sz="2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 If you would like to get involved as an expert by experience, an employer or an education provider, please complete </a:t>
            </a:r>
            <a:r>
              <a:rPr lang="en-GB" sz="22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one</a:t>
            </a:r>
            <a:r>
              <a:rPr lang="en-GB" sz="2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the following:</a:t>
            </a:r>
          </a:p>
          <a:p>
            <a:pPr marL="342900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Complete the word document Easy Read Trainer Expression of Interest Form and return by email to </a:t>
            </a: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midlandsmhlda@hee.nhs.uk</a:t>
            </a:r>
            <a:endParaRPr lang="en-GB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 by completing the online form: </a:t>
            </a:r>
            <a:r>
              <a:rPr lang="en-GB" sz="22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https://forms.office.com/e/NF1RXZV48C</a:t>
            </a:r>
            <a:endParaRPr lang="en-GB" sz="22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endParaRPr lang="en-GB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2200" dirty="0">
                <a:solidFill>
                  <a:srgbClr val="00308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49C06C-6E48-CCF2-35B2-A6D3B9944DEB}"/>
              </a:ext>
            </a:extLst>
          </p:cNvPr>
          <p:cNvSpPr/>
          <p:nvPr/>
        </p:nvSpPr>
        <p:spPr>
          <a:xfrm rot="5400000">
            <a:off x="7578364" y="5471017"/>
            <a:ext cx="215270" cy="15049397"/>
          </a:xfrm>
          <a:prstGeom prst="rect">
            <a:avLst/>
          </a:prstGeom>
          <a:solidFill>
            <a:srgbClr val="FC0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02380">
              <a:defRPr/>
            </a:pPr>
            <a:endParaRPr lang="en-GB" sz="2368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1D58EE-43EE-E6F8-5CE3-7AC1A3DE48C1}"/>
              </a:ext>
            </a:extLst>
          </p:cNvPr>
          <p:cNvSpPr/>
          <p:nvPr/>
        </p:nvSpPr>
        <p:spPr>
          <a:xfrm rot="5400000">
            <a:off x="7578356" y="5753818"/>
            <a:ext cx="215277" cy="15049393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02380">
              <a:defRPr/>
            </a:pPr>
            <a:endParaRPr lang="en-GB" sz="2368">
              <a:solidFill>
                <a:srgbClr val="FFFFFF"/>
              </a:solidFill>
              <a:latin typeface="Calibri" panose="020F0502020204030204"/>
            </a:endParaRP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221B1CAF-545B-6E6F-4761-B131A23D5E0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2903" y="12209095"/>
            <a:ext cx="1839799" cy="138499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92C152B-CF93-3CB6-4B15-D4565296A886}"/>
              </a:ext>
            </a:extLst>
          </p:cNvPr>
          <p:cNvSpPr txBox="1"/>
          <p:nvPr/>
        </p:nvSpPr>
        <p:spPr>
          <a:xfrm>
            <a:off x="14929338" y="13709312"/>
            <a:ext cx="10741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#OliversCampaign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413FC2-0813-0407-929D-BA30E3AF50C1}"/>
              </a:ext>
            </a:extLst>
          </p:cNvPr>
          <p:cNvSpPr txBox="1"/>
          <p:nvPr/>
        </p:nvSpPr>
        <p:spPr>
          <a:xfrm>
            <a:off x="-275265" y="13668958"/>
            <a:ext cx="1310484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1608" fontAlgn="base"/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</a:rPr>
              <a:t>To find out more about The Oliver McGowan Mandatory Training, visit </a:t>
            </a:r>
            <a:r>
              <a:rPr lang="en-GB" sz="2400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hlinkClick r:id="rId7"/>
              </a:rPr>
              <a:t>HEE’s website</a:t>
            </a: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78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bb0e71-1c11-4714-8bcf-81551491f8fc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FB70D2765BDF45953205E0D692A9ED" ma:contentTypeVersion="12" ma:contentTypeDescription="Create a new document." ma:contentTypeScope="" ma:versionID="e1c6bba016b39d6172a3a561fac6d1a3">
  <xsd:schema xmlns:xsd="http://www.w3.org/2001/XMLSchema" xmlns:xs="http://www.w3.org/2001/XMLSchema" xmlns:p="http://schemas.microsoft.com/office/2006/metadata/properties" xmlns:ns2="48bb0e71-1c11-4714-8bcf-81551491f8fc" xmlns:ns3="84d473d5-e014-4bac-bd30-b6655201cb2a" targetNamespace="http://schemas.microsoft.com/office/2006/metadata/properties" ma:root="true" ma:fieldsID="6f0c9e3f455a940b2145069b94d283eb" ns2:_="" ns3:_="">
    <xsd:import namespace="48bb0e71-1c11-4714-8bcf-81551491f8fc"/>
    <xsd:import namespace="84d473d5-e014-4bac-bd30-b6655201cb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bb0e71-1c11-4714-8bcf-81551491f8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2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2b5e471e-86a7-4573-b003-24887ebde44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d473d5-e014-4bac-bd30-b6655201cb2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136FC3-1550-4DD7-ABE1-BA57ABD70008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terms/"/>
    <ds:schemaRef ds:uri="http://purl.org/dc/dcmitype/"/>
    <ds:schemaRef ds:uri="cffba80a-7c73-4e02-b2da-8fa11b1d1a0d"/>
    <ds:schemaRef ds:uri="http://schemas.openxmlformats.org/package/2006/metadata/core-properties"/>
    <ds:schemaRef ds:uri="8d1c86c9-e727-46b8-8e60-6d315c8da76c"/>
    <ds:schemaRef ds:uri="http://www.w3.org/XML/1998/namespace"/>
    <ds:schemaRef ds:uri="48bb0e71-1c11-4714-8bcf-81551491f8fc"/>
  </ds:schemaRefs>
</ds:datastoreItem>
</file>

<file path=customXml/itemProps2.xml><?xml version="1.0" encoding="utf-8"?>
<ds:datastoreItem xmlns:ds="http://schemas.openxmlformats.org/officeDocument/2006/customXml" ds:itemID="{E2AEBD80-06C3-4BC9-9693-A8C10B626A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4FF28C-496F-4820-8404-C7293E889B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bb0e71-1c11-4714-8bcf-81551491f8fc"/>
    <ds:schemaRef ds:uri="84d473d5-e014-4bac-bd30-b6655201cb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382</TotalTime>
  <Words>346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Heath Education England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Devon Puttick</dc:creator>
  <cp:lastModifiedBy>Kim Shardlow</cp:lastModifiedBy>
  <cp:revision>5</cp:revision>
  <dcterms:created xsi:type="dcterms:W3CDTF">2023-04-21T10:28:38Z</dcterms:created>
  <dcterms:modified xsi:type="dcterms:W3CDTF">2023-04-27T10:47:25Z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0x01010019FB70D2765BDF45953205E0D692A9ED</vt:lpwstr>
  </property>
  <property fmtid="{D5CDD505-2E9C-101B-9397-08002B2CF9AE}" pid="3" name="MediaServiceImageTags">
    <vt:lpwstr/>
  </property>
</Properties>
</file>