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42B45-3985-43B8-8DC2-A3BF07542734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CF779-2C4B-4B13-8890-FAE029459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7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/>
              <a:t>(</a:t>
            </a:r>
            <a:r>
              <a:rPr lang="en-GB" b="1" dirty="0"/>
              <a:t>5 </a:t>
            </a:r>
            <a:r>
              <a:rPr lang="en-GB" b="1" dirty="0" err="1"/>
              <a:t>mins</a:t>
            </a:r>
            <a:r>
              <a:rPr lang="en-GB" b="1" dirty="0"/>
              <a:t>)</a:t>
            </a:r>
          </a:p>
          <a:p>
            <a:r>
              <a:rPr lang="en-GB" b="1" dirty="0"/>
              <a:t>Professional</a:t>
            </a:r>
            <a:r>
              <a:rPr lang="en-GB" b="1" baseline="0" dirty="0"/>
              <a:t> Trainer </a:t>
            </a:r>
            <a:endParaRPr lang="en-GB" b="1" baseline="0" dirty="0" smtClean="0"/>
          </a:p>
          <a:p>
            <a:endParaRPr lang="en-GB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baseline="0" dirty="0" smtClean="0"/>
              <a:t>Ask students to type in chat what self esteem means to them before showing the slide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baseline="0" dirty="0" smtClean="0"/>
              <a:t>Show slide </a:t>
            </a:r>
            <a:endParaRPr lang="en-GB" b="1" baseline="0" dirty="0"/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Mention that there are many different definitions describing self-esteem and in every class, we find ourselves in discussions where, if we think long enough, there are many topics that influence and contribute to self-esteem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A</a:t>
            </a:r>
            <a:r>
              <a:rPr lang="en-GB" dirty="0"/>
              <a:t>sk the group</a:t>
            </a:r>
            <a:r>
              <a:rPr lang="en-GB" baseline="0" dirty="0"/>
              <a:t> if this is the definition they expected.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3B47-D0C1-4CB0-BC79-54E9AB6B60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06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2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56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1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9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5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0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7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8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5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DD4F-555F-40FE-AE1C-BC529FB91DF1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0F9E-3529-4758-B79A-3CE8451BD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9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Self Esteem?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tend to go through life evaluating ourselves and others according to a scale of worth</a:t>
            </a:r>
            <a:r>
              <a:rPr lang="en-US" i="1" dirty="0"/>
              <a:t>.  The concept of self esteem is the amount of value that we consider we are worth.  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These values vary from person to person.  Whilst we might rate ourselves as being of little value, others might rate us much higher</a:t>
            </a:r>
          </a:p>
          <a:p>
            <a:pPr marL="0" indent="0" algn="r">
              <a:buNone/>
            </a:pPr>
            <a:r>
              <a:rPr lang="en-US" sz="1600" dirty="0"/>
              <a:t>- https://www.getselfhelp.co.uk/esteem.htm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120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is Self Esteem?</vt:lpstr>
    </vt:vector>
  </TitlesOfParts>
  <Company>S&amp;SHIS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Self Esteem?</dc:title>
  <dc:creator>Estall Kim (RRE) MPFT</dc:creator>
  <cp:lastModifiedBy>Estall Kim (RRE) MPFT</cp:lastModifiedBy>
  <cp:revision>1</cp:revision>
  <dcterms:created xsi:type="dcterms:W3CDTF">2020-10-02T10:15:07Z</dcterms:created>
  <dcterms:modified xsi:type="dcterms:W3CDTF">2020-10-02T10:15:18Z</dcterms:modified>
</cp:coreProperties>
</file>